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827C6-3A84-4DBC-9636-507D85D362D1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0746E-B7AC-43E7-8C6F-C97A1FEEDB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778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0ACAE-C79B-474C-8228-002B810BEAC0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50243-FC51-48B2-8BE6-26BAA8F74A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54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1167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986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58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FAE5D24-17FE-4732-A671-D64BF92C65D9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r-FR" altLang="fr-FR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61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35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09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06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32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86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49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09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10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79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69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1B3AF-2FA6-4A96-AC01-5F79F4C0AE4B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7976E-660B-4DE9-BB2E-4932A8E049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58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978" y="98589"/>
            <a:ext cx="519112" cy="694006"/>
          </a:xfrm>
          <a:prstGeom prst="rect">
            <a:avLst/>
          </a:prstGeom>
          <a:ln>
            <a:noFill/>
          </a:ln>
        </p:spPr>
      </p:pic>
      <p:cxnSp>
        <p:nvCxnSpPr>
          <p:cNvPr id="4" name="Connecteur droit 3"/>
          <p:cNvCxnSpPr/>
          <p:nvPr/>
        </p:nvCxnSpPr>
        <p:spPr>
          <a:xfrm>
            <a:off x="-25565" y="692696"/>
            <a:ext cx="9072562" cy="0"/>
          </a:xfrm>
          <a:prstGeom prst="line">
            <a:avLst/>
          </a:prstGeom>
          <a:ln w="57150" cmpd="sng">
            <a:solidFill>
              <a:srgbClr val="F489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ZoneTexte 6"/>
          <p:cNvSpPr txBox="1">
            <a:spLocks noChangeArrowheads="1"/>
          </p:cNvSpPr>
          <p:nvPr/>
        </p:nvSpPr>
        <p:spPr bwMode="auto">
          <a:xfrm>
            <a:off x="967228" y="260648"/>
            <a:ext cx="475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808285"/>
                </a:solidFill>
                <a:latin typeface="Nexa Heavy" pitchFamily="50" charset="0"/>
              </a:rPr>
              <a:t>Enseignement Catholique d’Ille et Vilaine</a:t>
            </a:r>
          </a:p>
        </p:txBody>
      </p:sp>
      <p:pic>
        <p:nvPicPr>
          <p:cNvPr id="15366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633" y="6174729"/>
            <a:ext cx="62388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Connecteur droit 17"/>
          <p:cNvCxnSpPr/>
          <p:nvPr/>
        </p:nvCxnSpPr>
        <p:spPr>
          <a:xfrm>
            <a:off x="395536" y="4149080"/>
            <a:ext cx="0" cy="2338387"/>
          </a:xfrm>
          <a:prstGeom prst="line">
            <a:avLst/>
          </a:prstGeom>
          <a:ln w="60325">
            <a:solidFill>
              <a:srgbClr val="F489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95536" y="6487467"/>
            <a:ext cx="3768725" cy="0"/>
          </a:xfrm>
          <a:prstGeom prst="line">
            <a:avLst/>
          </a:prstGeom>
          <a:ln w="60325" cmpd="sng">
            <a:solidFill>
              <a:srgbClr val="F489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51520" y="1112068"/>
            <a:ext cx="8630774" cy="18091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altLang="fr-FR" sz="3200" b="1" dirty="0">
                <a:solidFill>
                  <a:srgbClr val="F48946"/>
                </a:solidFill>
                <a:latin typeface="Nexa Heavy Italic"/>
              </a:rPr>
              <a:t>REUNION D’INFORMATION </a:t>
            </a:r>
          </a:p>
          <a:p>
            <a:pPr algn="ctr"/>
            <a:r>
              <a:rPr lang="fr-FR" sz="3200" b="1" dirty="0">
                <a:ln>
                  <a:solidFill>
                    <a:schemeClr val="tx1"/>
                  </a:solidFill>
                </a:ln>
                <a:solidFill>
                  <a:srgbClr val="0099FF"/>
                </a:solidFill>
                <a:latin typeface="Nexa Heavy Italic"/>
              </a:rPr>
              <a:t>DEVENIR ENSEIGNANT</a:t>
            </a:r>
          </a:p>
          <a:p>
            <a:pPr algn="ctr"/>
            <a:r>
              <a:rPr lang="fr-FR" sz="3200" b="1" dirty="0">
                <a:ln>
                  <a:solidFill>
                    <a:schemeClr val="tx1"/>
                  </a:solidFill>
                </a:ln>
                <a:solidFill>
                  <a:srgbClr val="0099FF"/>
                </a:solidFill>
                <a:latin typeface="Nexa Heavy Italic"/>
              </a:rPr>
              <a:t>DANS L’ENSEIGNEMENT CATHOLIQUE</a:t>
            </a:r>
          </a:p>
          <a:p>
            <a:pPr algn="ctr"/>
            <a:r>
              <a:rPr lang="fr-FR" sz="1600" b="1" dirty="0">
                <a:latin typeface="Nexa Heavy Italic"/>
              </a:rPr>
              <a:t>en école maternelle, primaire et en collège, lycée : Suppléances – Formation – Concours</a:t>
            </a:r>
            <a:endParaRPr lang="fr-FR" sz="2000" b="1" dirty="0">
              <a:latin typeface="Nexa Heavy Italic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19600" y="3400622"/>
            <a:ext cx="7694613" cy="24314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sz="800" dirty="0"/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fr-FR" sz="3200" b="1" u="sng" dirty="0"/>
              <a:t>Jeudi 12 avril 2018</a:t>
            </a:r>
            <a:endParaRPr lang="fr-FR" sz="2000" b="1" dirty="0"/>
          </a:p>
          <a:p>
            <a:pPr algn="ctr"/>
            <a:r>
              <a:rPr lang="fr-FR" sz="2800" b="1" dirty="0"/>
              <a:t>Collège St Gabriel</a:t>
            </a:r>
          </a:p>
          <a:p>
            <a:pPr algn="ctr"/>
            <a:r>
              <a:rPr lang="fr-FR" sz="2800" b="1" dirty="0"/>
              <a:t>59 av Le Brix 35740 PACE</a:t>
            </a:r>
          </a:p>
          <a:p>
            <a:pPr algn="ctr"/>
            <a:endParaRPr lang="fr-FR" sz="2800" b="1" dirty="0"/>
          </a:p>
          <a:p>
            <a:pPr algn="ctr"/>
            <a:endParaRPr lang="fr-FR" sz="2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1443165" y="5009025"/>
            <a:ext cx="640871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De 20h00 à 21h30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553" y="6090412"/>
            <a:ext cx="1621309" cy="59112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m_7165635687495365282Image 1" descr="image0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619" y="5622279"/>
            <a:ext cx="15906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97609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46</Words>
  <Application>Microsoft Office PowerPoint</Application>
  <PresentationFormat>Affichage à l'écran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saisie2nd</dc:creator>
  <cp:lastModifiedBy>SECRETARIAT</cp:lastModifiedBy>
  <cp:revision>35</cp:revision>
  <dcterms:created xsi:type="dcterms:W3CDTF">2015-03-25T10:16:49Z</dcterms:created>
  <dcterms:modified xsi:type="dcterms:W3CDTF">2018-04-05T08:24:08Z</dcterms:modified>
</cp:coreProperties>
</file>